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89F2262-9204-4B21-96C5-5325CDB48A6F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B201CE4-FFD2-4266-B36F-775F3A6EAB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МУЫКАЛЬНОЕ РАЗВЛЕЧЕНИЕ</a:t>
            </a:r>
            <a:br>
              <a:rPr lang="ru-RU" dirty="0" smtClean="0"/>
            </a:br>
            <a:r>
              <a:rPr lang="ru-RU" dirty="0" smtClean="0"/>
              <a:t> «</a:t>
            </a:r>
            <a:r>
              <a:rPr lang="ru-RU" dirty="0" err="1" smtClean="0"/>
              <a:t>ЗаБАВЫ</a:t>
            </a:r>
            <a:r>
              <a:rPr lang="ru-RU" dirty="0" smtClean="0"/>
              <a:t> С КАРАНДШАМИ»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i="0" dirty="0" smtClean="0">
                <a:solidFill>
                  <a:srgbClr val="C00000"/>
                </a:solidFill>
              </a:rPr>
              <a:t>Нетрадиционные техники  рисования</a:t>
            </a:r>
          </a:p>
          <a:p>
            <a:r>
              <a:rPr lang="ru-RU" sz="2400" i="0" dirty="0" smtClean="0">
                <a:solidFill>
                  <a:srgbClr val="C00000"/>
                </a:solidFill>
              </a:rPr>
              <a:t>Тема  »Бабочки и цветы»</a:t>
            </a:r>
            <a:endParaRPr lang="ru-RU" sz="2400" i="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Ирина\Desktop\image_103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70" y="4077072"/>
            <a:ext cx="1887830" cy="179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0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муз праздник\IMG_20200326_0953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096344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esktop\aeeb568fbe83a467f66a96c73812419284a12ec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150096" cy="42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04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Бабочки  цветы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муз праздник\IMG_20200326_0958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00955"/>
            <a:ext cx="29523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муз праздник\IMG_20200326_095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92" y="2195275"/>
            <a:ext cx="276457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12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муз праздник\IMG_20200326_10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20601"/>
            <a:ext cx="3960440" cy="489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orig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2043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40</TotalTime>
  <Words>13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МУЫКАЛЬНОЕ РАЗВЛЕЧЕНИЕ  «ЗаБАВЫ С КАРАНДШАМИ»</vt:lpstr>
      <vt:lpstr>Презентация PowerPoint</vt:lpstr>
      <vt:lpstr>Бабочки  цветы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МУЫКАЛЬНОЕ РАЗВЛЕЧЕНИЕ  «ЗаБАВЫ С КАРАНДШАМИ»</dc:title>
  <dc:creator>Ирина</dc:creator>
  <cp:lastModifiedBy>Ирина</cp:lastModifiedBy>
  <cp:revision>4</cp:revision>
  <dcterms:created xsi:type="dcterms:W3CDTF">2020-05-29T10:03:38Z</dcterms:created>
  <dcterms:modified xsi:type="dcterms:W3CDTF">2020-05-29T10:44:07Z</dcterms:modified>
</cp:coreProperties>
</file>