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rect.yandex.ru/?partn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23871/507f4b64-a5d1-43bf-981b-72675bf1ea7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25" y="0"/>
            <a:ext cx="9659574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3.userapi.com/c857324/v857324960/f4c00/akejI0vrT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9" y="502924"/>
            <a:ext cx="614468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7898" y="476672"/>
            <a:ext cx="2916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сегодня у наших ребят,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защитников, наших солдат,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дедушек, пап, у дядей, братишек,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героев, у наших мальчишек!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3871/507f4b64-a5d1-43bf-981b-72675bf1ea7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81" y="31900"/>
            <a:ext cx="9659574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3.userapi.com/c855228/v855228960/1ee764/AEwPb0v1zG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1628800"/>
            <a:ext cx="6804070" cy="510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186606"/>
            <a:ext cx="87129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небе, в море, на земле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Нужен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тебе и мне!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Слава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бережёт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Этот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из года в год!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3871/507f4b64-a5d1-43bf-981b-72675bf1ea7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81" y="31900"/>
            <a:ext cx="9659574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46.userapi.com/c854120/v854120960/1ed7e6/vGY1fU7_e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6237644" cy="467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7156" y="620688"/>
            <a:ext cx="2979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мальчики — сильны,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вырастут они,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всех нас — защищать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обиду не давать!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hlinkClick r:id="rId4"/>
              </a:rPr>
              <a:t/>
            </a:r>
            <a:br>
              <a:rPr lang="ru-RU" dirty="0">
                <a:hlinkClick r:id="rId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9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3871/507f4b64-a5d1-43bf-981b-72675bf1ea7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81" y="31900"/>
            <a:ext cx="9659574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12.userapi.com/c206528/v206528960/7e817/EcHUN0DZW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700570" cy="502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3796" y="93924"/>
            <a:ext cx="7900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всех солдат!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Вам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 от всех ребят!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Говорим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вам «спасибо»!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Вы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защитники России!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kluchezar.ru/image/b0312cec47dfd58a4ef2ca47028ec19ee17826d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1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5.userapi.com/c855232/v855232260/1fe552/tg4hv8A0_n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39" y="1"/>
            <a:ext cx="6300191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un9-41.userapi.com/c204716/v204716260/85cd6/YAf5WmUNx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dn01.ru/files/users/images/03/42/03424b8bc21a09714acce6f27e1564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11.userapi.com/c205228/v205228260/8644d/d00ScuFp7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9"/>
          <a:stretch/>
        </p:blipFill>
        <p:spPr bwMode="auto">
          <a:xfrm>
            <a:off x="899592" y="221672"/>
            <a:ext cx="5374494" cy="61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01.ru/files/users/images/03/42/03424b8bc21a09714acce6f27e1564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22.userapi.com/c206520/v206520260/8586d/4zgKEG40Ak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/>
          <a:stretch/>
        </p:blipFill>
        <p:spPr bwMode="auto">
          <a:xfrm>
            <a:off x="755576" y="277091"/>
            <a:ext cx="5472608" cy="62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01.ru/files/users/images/03/42/03424b8bc21a09714acce6f27e1564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.userapi.com/c204720/v204720260/86d98/HUm3gBPP_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01.ru/files/users/images/03/42/03424b8bc21a09714acce6f27e1564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2020-03-03T17:03:05Z</dcterms:created>
  <dcterms:modified xsi:type="dcterms:W3CDTF">2020-03-03T17:43:33Z</dcterms:modified>
</cp:coreProperties>
</file>